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06" r:id="rId122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22" Type="http://schemas.openxmlformats.org/officeDocument/2006/relationships/slide" Target="slides/slide51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4" name="Shape 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5" name="Google Shape;4145;g331d9e12a3b_0_4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6" name="Google Shape;4146;g331d9e12a3b_0_44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4.jpg"/><Relationship Id="rId4" Type="http://schemas.openxmlformats.org/officeDocument/2006/relationships/image" Target="../media/image140.png"/></Relationships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7" name="Shape 4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8" name="Google Shape;4148;p619"/>
          <p:cNvSpPr txBox="1"/>
          <p:nvPr>
            <p:ph type="title"/>
          </p:nvPr>
        </p:nvSpPr>
        <p:spPr>
          <a:xfrm>
            <a:off x="457200" y="195487"/>
            <a:ext cx="82296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rPr b="1" i="0" lang="zh-CN" sz="3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     </a:t>
            </a:r>
            <a:r>
              <a:rPr b="0" i="0" lang="zh-CN" sz="3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Access- </a:t>
            </a:r>
            <a:r>
              <a:rPr b="0" i="0" lang="zh-CN" sz="325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An Overview   </a:t>
            </a:r>
            <a:endParaRPr b="0" i="0" sz="4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9" name="Google Shape;4149;p619"/>
          <p:cNvSpPr txBox="1"/>
          <p:nvPr>
            <p:ph idx="1" type="body"/>
          </p:nvPr>
        </p:nvSpPr>
        <p:spPr>
          <a:xfrm>
            <a:off x="493060" y="1059582"/>
            <a:ext cx="8255400" cy="31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600"/>
              </a:spcBef>
              <a:spcAft>
                <a:spcPts val="1200"/>
              </a:spcAft>
              <a:buClr>
                <a:schemeClr val="accent6"/>
              </a:buClr>
              <a:buFont typeface="Arial"/>
              <a:buNone/>
            </a:pPr>
            <a:r>
              <a:rPr b="0" i="0" lang="zh-C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Microsoft Access also known as Microsoft Office Access is a Database Management System or DBMS from Microsoft that combines the relational </a:t>
            </a:r>
            <a:r>
              <a:rPr b="0" i="0" lang="zh-CN" sz="23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Jet Database Engine </a:t>
            </a:r>
            <a:r>
              <a:rPr b="0" i="0" lang="zh-C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a </a:t>
            </a:r>
            <a:r>
              <a:rPr b="0" i="0" lang="zh-CN" sz="23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Graphical user interface</a:t>
            </a:r>
            <a:r>
              <a:rPr b="0" i="0" lang="zh-C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software-development tools. It helps us manage data stored in a computer database. A </a:t>
            </a:r>
            <a:r>
              <a:rPr b="1" i="0" lang="zh-C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b="0" i="0" lang="zh-C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 tool for collecting and organizing information. Database can store information about people, products, orders, or anything else.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0" name="Google Shape;4150;p6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608" y="141480"/>
            <a:ext cx="792088" cy="63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1" name="Google Shape;4151;p6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080" y="3219822"/>
            <a:ext cx="2592289" cy="1375483"/>
          </a:xfrm>
          <a:prstGeom prst="rect">
            <a:avLst/>
          </a:prstGeom>
          <a:noFill/>
          <a:ln>
            <a:noFill/>
          </a:ln>
        </p:spPr>
      </p:pic>
      <p:sp>
        <p:nvSpPr>
          <p:cNvPr id="4152" name="Google Shape;4152;p619"/>
          <p:cNvSpPr/>
          <p:nvPr/>
        </p:nvSpPr>
        <p:spPr>
          <a:xfrm>
            <a:off x="5292080" y="3219822"/>
            <a:ext cx="3456300" cy="1375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3" name="Google Shape;4153;p619"/>
          <p:cNvSpPr txBox="1"/>
          <p:nvPr>
            <p:ph idx="11" type="ftr"/>
          </p:nvPr>
        </p:nvSpPr>
        <p:spPr>
          <a:xfrm>
            <a:off x="2590800" y="3575448"/>
            <a:ext cx="3962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